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1" autoAdjust="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2A976-B95F-41B5-BD2F-CC6E72878C07}" type="datetimeFigureOut">
              <a:rPr lang="en-US" smtClean="0"/>
              <a:t>10/15/2010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911CB-524F-4F67-BA27-CC5CEC24C3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2A976-B95F-41B5-BD2F-CC6E72878C07}" type="datetimeFigureOut">
              <a:rPr lang="en-US" smtClean="0"/>
              <a:t>10/15/2010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911CB-524F-4F67-BA27-CC5CEC24C3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2A976-B95F-41B5-BD2F-CC6E72878C07}" type="datetimeFigureOut">
              <a:rPr lang="en-US" smtClean="0"/>
              <a:t>10/15/2010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911CB-524F-4F67-BA27-CC5CEC24C3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2A976-B95F-41B5-BD2F-CC6E72878C07}" type="datetimeFigureOut">
              <a:rPr lang="en-US" smtClean="0"/>
              <a:t>10/15/2010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911CB-524F-4F67-BA27-CC5CEC24C3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2A976-B95F-41B5-BD2F-CC6E72878C07}" type="datetimeFigureOut">
              <a:rPr lang="en-US" smtClean="0"/>
              <a:t>10/15/2010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911CB-524F-4F67-BA27-CC5CEC24C3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2A976-B95F-41B5-BD2F-CC6E72878C07}" type="datetimeFigureOut">
              <a:rPr lang="en-US" smtClean="0"/>
              <a:t>10/15/2010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911CB-524F-4F67-BA27-CC5CEC24C3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2A976-B95F-41B5-BD2F-CC6E72878C07}" type="datetimeFigureOut">
              <a:rPr lang="en-US" smtClean="0"/>
              <a:t>10/15/2010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911CB-524F-4F67-BA27-CC5CEC24C3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2A976-B95F-41B5-BD2F-CC6E72878C07}" type="datetimeFigureOut">
              <a:rPr lang="en-US" smtClean="0"/>
              <a:t>10/15/2010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911CB-524F-4F67-BA27-CC5CEC24C3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2A976-B95F-41B5-BD2F-CC6E72878C07}" type="datetimeFigureOut">
              <a:rPr lang="en-US" smtClean="0"/>
              <a:t>10/15/2010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911CB-524F-4F67-BA27-CC5CEC24C3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2A976-B95F-41B5-BD2F-CC6E72878C07}" type="datetimeFigureOut">
              <a:rPr lang="en-US" smtClean="0"/>
              <a:t>10/15/2010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911CB-524F-4F67-BA27-CC5CEC24C3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2A976-B95F-41B5-BD2F-CC6E72878C07}" type="datetimeFigureOut">
              <a:rPr lang="en-US" smtClean="0"/>
              <a:t>10/15/2010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911CB-524F-4F67-BA27-CC5CEC24C3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22A976-B95F-41B5-BD2F-CC6E72878C07}" type="datetimeFigureOut">
              <a:rPr lang="en-US" smtClean="0"/>
              <a:t>10/15/2010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D911CB-524F-4F67-BA27-CC5CEC24C3E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margonaut.com/newblog/wp-content/uploads/2008/12/earthinourhands.jpg"/>
          <p:cNvPicPr>
            <a:picLocks noChangeAspect="1" noChangeArrowheads="1"/>
          </p:cNvPicPr>
          <p:nvPr/>
        </p:nvPicPr>
        <p:blipFill>
          <a:blip r:embed="rId2" cstate="print"/>
          <a:srcRect b="2713"/>
          <a:stretch>
            <a:fillRect/>
          </a:stretch>
        </p:blipFill>
        <p:spPr bwMode="auto">
          <a:xfrm>
            <a:off x="152400" y="0"/>
            <a:ext cx="8839200" cy="6858000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0" y="2133600"/>
            <a:ext cx="9144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>
                <a:ln>
                  <a:solidFill>
                    <a:schemeClr val="bg1"/>
                  </a:solidFill>
                </a:ln>
                <a:latin typeface="LD Scratchy Pen" pitchFamily="2" charset="0"/>
              </a:rPr>
              <a:t>The Mysterious Change of the Season</a:t>
            </a:r>
            <a:endParaRPr lang="en-US" sz="7200" dirty="0">
              <a:ln>
                <a:solidFill>
                  <a:schemeClr val="bg1"/>
                </a:solidFill>
              </a:ln>
              <a:latin typeface="LD Scratchy Pe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dirty="0" smtClean="0">
                <a:latin typeface="CK Tipsy" pitchFamily="2" charset="0"/>
              </a:rPr>
              <a:t>Earth’s axis of rotation</a:t>
            </a:r>
            <a:endParaRPr lang="en-US" sz="6000" dirty="0">
              <a:latin typeface="CK Tipsy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5657671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latin typeface="AbcPrint" pitchFamily="2" charset="0"/>
              </a:rPr>
              <a:t>Imaginary poles on which Earth spins</a:t>
            </a:r>
          </a:p>
          <a:p>
            <a:pPr algn="ctr"/>
            <a:r>
              <a:rPr lang="en-US" sz="3200" b="1" dirty="0" smtClean="0">
                <a:latin typeface="AbcPrint" pitchFamily="2" charset="0"/>
              </a:rPr>
              <a:t>Causes </a:t>
            </a:r>
            <a:r>
              <a:rPr lang="en-US" sz="3200" b="1" dirty="0" smtClean="0">
                <a:latin typeface="AbcPrint" pitchFamily="2" charset="0"/>
              </a:rPr>
              <a:t>the change in seasons</a:t>
            </a:r>
            <a:endParaRPr lang="en-US" sz="3200" b="1" dirty="0">
              <a:latin typeface="AbcPrint" pitchFamily="2" charset="0"/>
            </a:endParaRPr>
          </a:p>
        </p:txBody>
      </p:sp>
      <p:pic>
        <p:nvPicPr>
          <p:cNvPr id="6" name="Picture 6" descr="http://rlv.zcache.com/earths_axis_is_the_reason_for_the_season_tshirt-p2352263042248069314etf_4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1752600"/>
            <a:ext cx="3810000" cy="3810000"/>
          </a:xfrm>
          <a:prstGeom prst="rect">
            <a:avLst/>
          </a:prstGeom>
          <a:noFill/>
        </p:spPr>
      </p:pic>
      <p:pic>
        <p:nvPicPr>
          <p:cNvPr id="15362" name="Picture 2" descr="http://www.dorlingkindersley-uk.co.uk/static/clipart/uk/dk/sci_earth/image_sci_earth00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2057400"/>
            <a:ext cx="4419600" cy="2838450"/>
          </a:xfrm>
          <a:prstGeom prst="rect">
            <a:avLst/>
          </a:prstGeom>
          <a:noFill/>
        </p:spPr>
      </p:pic>
      <p:cxnSp>
        <p:nvCxnSpPr>
          <p:cNvPr id="10" name="Straight Arrow Connector 9"/>
          <p:cNvCxnSpPr/>
          <p:nvPr/>
        </p:nvCxnSpPr>
        <p:spPr>
          <a:xfrm rot="5400000">
            <a:off x="2895600" y="1447800"/>
            <a:ext cx="1143000" cy="5334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5400000" flipH="1" flipV="1">
            <a:off x="1409700" y="4991100"/>
            <a:ext cx="990600" cy="4572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000" dirty="0" smtClean="0">
                <a:latin typeface="CK Tipsy" pitchFamily="2" charset="0"/>
              </a:rPr>
              <a:t>Earth’s tilt</a:t>
            </a:r>
            <a:endParaRPr lang="en-US" sz="8000" dirty="0">
              <a:latin typeface="CK Tipsy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6150114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latin typeface="AbcPrint" pitchFamily="2" charset="0"/>
              </a:rPr>
              <a:t>23.5⁰ angle</a:t>
            </a:r>
            <a:endParaRPr lang="en-US" sz="4000" b="1" dirty="0">
              <a:latin typeface="AbcPrint" pitchFamily="2" charset="0"/>
            </a:endParaRPr>
          </a:p>
        </p:txBody>
      </p:sp>
      <p:pic>
        <p:nvPicPr>
          <p:cNvPr id="4" name="Picture 2" descr="http://ag.arizona.edu/watershedsteward/resources/module/Climate/images/earths_til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1371600"/>
            <a:ext cx="3136900" cy="464038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14003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500" dirty="0" smtClean="0">
                <a:latin typeface="CK Tipsy" pitchFamily="2" charset="0"/>
              </a:rPr>
              <a:t>orbit</a:t>
            </a:r>
            <a:endParaRPr lang="en-US" sz="8500" dirty="0">
              <a:latin typeface="CK Tipsy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6304002"/>
            <a:ext cx="9144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>
                <a:latin typeface="AbcPrint" pitchFamily="2" charset="0"/>
              </a:rPr>
              <a:t>The path a planet or moon takes during its revolution</a:t>
            </a:r>
            <a:endParaRPr lang="en-US" sz="3000" b="1" dirty="0">
              <a:latin typeface="AbcPrint" pitchFamily="2" charset="0"/>
            </a:endParaRPr>
          </a:p>
        </p:txBody>
      </p:sp>
      <p:pic>
        <p:nvPicPr>
          <p:cNvPr id="4" name="Picture 4" descr="http://www.eyeonthesky.org/images/08playground_diagram_02.gif"/>
          <p:cNvPicPr>
            <a:picLocks noChangeAspect="1" noChangeArrowheads="1"/>
          </p:cNvPicPr>
          <p:nvPr/>
        </p:nvPicPr>
        <p:blipFill>
          <a:blip r:embed="rId2" cstate="print"/>
          <a:srcRect l="3125" t="8082" r="3125" b="9483"/>
          <a:stretch>
            <a:fillRect/>
          </a:stretch>
        </p:blipFill>
        <p:spPr bwMode="auto">
          <a:xfrm>
            <a:off x="2133600" y="1295400"/>
            <a:ext cx="5334000" cy="4533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000" dirty="0" smtClean="0">
                <a:latin typeface="CK Tipsy" pitchFamily="2" charset="0"/>
              </a:rPr>
              <a:t> * hemisphere</a:t>
            </a:r>
            <a:endParaRPr lang="en-US" sz="8000" dirty="0">
              <a:latin typeface="CK Tipsy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617220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AbcPrint" pitchFamily="2" charset="0"/>
              </a:rPr>
              <a:t>half </a:t>
            </a:r>
            <a:r>
              <a:rPr lang="en-US" sz="4000" dirty="0" smtClean="0">
                <a:latin typeface="AbcPrint" pitchFamily="2" charset="0"/>
              </a:rPr>
              <a:t>of a sphere</a:t>
            </a:r>
            <a:endParaRPr lang="en-US" sz="4000" dirty="0">
              <a:latin typeface="AbcPrint" pitchFamily="2" charset="0"/>
            </a:endParaRPr>
          </a:p>
        </p:txBody>
      </p:sp>
      <p:pic>
        <p:nvPicPr>
          <p:cNvPr id="2050" name="Picture 2" descr="http://www.sciencebuddies.org/mentoring/project_ideas/Weather_img026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371600"/>
            <a:ext cx="8010526" cy="47456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44</Words>
  <Application>Microsoft Office PowerPoint</Application>
  <PresentationFormat>On-screen Show (4:3)</PresentationFormat>
  <Paragraphs>10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Ron</dc:creator>
  <cp:lastModifiedBy>Ron</cp:lastModifiedBy>
  <cp:revision>10</cp:revision>
  <dcterms:created xsi:type="dcterms:W3CDTF">2010-10-15T22:30:10Z</dcterms:created>
  <dcterms:modified xsi:type="dcterms:W3CDTF">2010-10-16T00:04:31Z</dcterms:modified>
</cp:coreProperties>
</file>